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%"/>
            </a:schemeClr>
          </a:solidFill>
        </a:fill>
      </a:tcStyle>
    </a:wholeTbl>
    <a:band1H>
      <a:tcStyle>
        <a:tcBdr/>
        <a:fill>
          <a:solidFill>
            <a:schemeClr val="accent1">
              <a:tint val="40%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%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purl.oclc.org/ooxml/drawingml/main" xmlns:r="http://purl.oclc.org/ooxml/officeDocument/relationships" xmlns:p="http://purl.oclc.org/ooxml/presentationml/main">
  <p:normalViewPr horzBarState="maximized">
    <p:restoredLeft sz="15.024%" autoAdjust="0"/>
    <p:restoredTop sz="94.66%"/>
  </p:normalViewPr>
  <p:slideViewPr>
    <p:cSldViewPr snapToGrid="0">
      <p:cViewPr varScale="1">
        <p:scale>
          <a:sx n="66" d="100"/>
          <a:sy n="66" d="100"/>
        </p:scale>
        <p:origin x="208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purl.oclc.org/ooxml/officeDocument/relationships/slide" Target="slides/slide12.xml"/><Relationship Id="rId18" Type="http://purl.oclc.org/ooxml/officeDocument/relationships/slide" Target="slides/slide17.xml"/><Relationship Id="rId26" Type="http://purl.oclc.org/ooxml/officeDocument/relationships/slide" Target="slides/slide25.xml"/><Relationship Id="rId39" Type="http://purl.oclc.org/ooxml/officeDocument/relationships/slide" Target="slides/slide38.xml"/><Relationship Id="rId21" Type="http://purl.oclc.org/ooxml/officeDocument/relationships/slide" Target="slides/slide20.xml"/><Relationship Id="rId34" Type="http://purl.oclc.org/ooxml/officeDocument/relationships/slide" Target="slides/slide33.xml"/><Relationship Id="rId42" Type="http://purl.oclc.org/ooxml/officeDocument/relationships/slide" Target="slides/slide41.xml"/><Relationship Id="rId47" Type="http://purl.oclc.org/ooxml/officeDocument/relationships/slide" Target="slides/slide46.xml"/><Relationship Id="rId50" Type="http://purl.oclc.org/ooxml/officeDocument/relationships/slide" Target="slides/slide49.xml"/><Relationship Id="rId55" Type="http://purl.oclc.org/ooxml/officeDocument/relationships/tableStyles" Target="tableStyles.xml"/><Relationship Id="rId7" Type="http://purl.oclc.org/ooxml/officeDocument/relationships/slide" Target="slides/slide6.xml"/><Relationship Id="rId2" Type="http://purl.oclc.org/ooxml/officeDocument/relationships/slide" Target="slides/slide1.xml"/><Relationship Id="rId16" Type="http://purl.oclc.org/ooxml/officeDocument/relationships/slide" Target="slides/slide15.xml"/><Relationship Id="rId29" Type="http://purl.oclc.org/ooxml/officeDocument/relationships/slide" Target="slides/slide28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slide" Target="slides/slide31.xml"/><Relationship Id="rId37" Type="http://purl.oclc.org/ooxml/officeDocument/relationships/slide" Target="slides/slide36.xml"/><Relationship Id="rId40" Type="http://purl.oclc.org/ooxml/officeDocument/relationships/slide" Target="slides/slide39.xml"/><Relationship Id="rId45" Type="http://purl.oclc.org/ooxml/officeDocument/relationships/slide" Target="slides/slide44.xml"/><Relationship Id="rId53" Type="http://purl.oclc.org/ooxml/officeDocument/relationships/viewProps" Target="viewProps.xml"/><Relationship Id="rId5" Type="http://purl.oclc.org/ooxml/officeDocument/relationships/slide" Target="slides/slide4.xml"/><Relationship Id="rId10" Type="http://purl.oclc.org/ooxml/officeDocument/relationships/slide" Target="slides/slide9.xml"/><Relationship Id="rId19" Type="http://purl.oclc.org/ooxml/officeDocument/relationships/slide" Target="slides/slide18.xml"/><Relationship Id="rId31" Type="http://purl.oclc.org/ooxml/officeDocument/relationships/slide" Target="slides/slide30.xml"/><Relationship Id="rId44" Type="http://purl.oclc.org/ooxml/officeDocument/relationships/slide" Target="slides/slide43.xml"/><Relationship Id="rId52" Type="http://purl.oclc.org/ooxml/officeDocument/relationships/presProps" Target="presProps.xml"/><Relationship Id="rId4" Type="http://purl.oclc.org/ooxml/officeDocument/relationships/slide" Target="slides/slide3.xml"/><Relationship Id="rId9" Type="http://purl.oclc.org/ooxml/officeDocument/relationships/slide" Target="slides/slide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43" Type="http://purl.oclc.org/ooxml/officeDocument/relationships/slide" Target="slides/slide42.xml"/><Relationship Id="rId48" Type="http://purl.oclc.org/ooxml/officeDocument/relationships/slide" Target="slides/slide47.xml"/><Relationship Id="rId8" Type="http://purl.oclc.org/ooxml/officeDocument/relationships/slide" Target="slides/slide7.xml"/><Relationship Id="rId51" Type="http://purl.oclc.org/ooxml/officeDocument/relationships/slide" Target="slides/slide50.xml"/><Relationship Id="rId3" Type="http://purl.oclc.org/ooxml/officeDocument/relationships/slide" Target="slides/slide2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slide" Target="slides/slide37.xml"/><Relationship Id="rId46" Type="http://purl.oclc.org/ooxml/officeDocument/relationships/slide" Target="slides/slide45.xml"/><Relationship Id="rId20" Type="http://purl.oclc.org/ooxml/officeDocument/relationships/slide" Target="slides/slide19.xml"/><Relationship Id="rId41" Type="http://purl.oclc.org/ooxml/officeDocument/relationships/slide" Target="slides/slide40.xml"/><Relationship Id="rId54" Type="http://purl.oclc.org/ooxml/officeDocument/relationships/theme" Target="theme/theme1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slide" Target="slides/slide35.xml"/><Relationship Id="rId49" Type="http://purl.oclc.org/ooxml/officeDocument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9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95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66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4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58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22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40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4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1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13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theme" Target="../theme/theme1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742BD51D-4BCB-4193-85E6-A6BF3A0EE954}" type="datetimeFigureOut">
              <a:rPr lang="de-DE" smtClean="0"/>
              <a:t>10.03.2023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1CE80073-11DF-4466-B747-55FA70275B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61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purl.oclc.org/ooxml/officeDocument/relationships/image" Target="../media/image1.jpeg"/><Relationship Id="rId1" Type="http://purl.oclc.org/ooxml/officeDocument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purl.oclc.org/ooxml/officeDocument/relationships/image" Target="../media/image10.jpeg"/><Relationship Id="rId1" Type="http://purl.oclc.org/ooxml/officeDocument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purl.oclc.org/ooxml/officeDocument/relationships/image" Target="../media/image11.jpeg"/><Relationship Id="rId1" Type="http://purl.oclc.org/ooxml/officeDocument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purl.oclc.org/ooxml/officeDocument/relationships/image" Target="../media/image12.jpeg"/><Relationship Id="rId1" Type="http://purl.oclc.org/ooxml/officeDocument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purl.oclc.org/ooxml/officeDocument/relationships/image" Target="../media/image13.jpeg"/><Relationship Id="rId1" Type="http://purl.oclc.org/ooxml/officeDocument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purl.oclc.org/ooxml/officeDocument/relationships/image" Target="../media/image14.jpeg"/><Relationship Id="rId1" Type="http://purl.oclc.org/ooxml/officeDocument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purl.oclc.org/ooxml/officeDocument/relationships/image" Target="../media/image15.jpeg"/><Relationship Id="rId1" Type="http://purl.oclc.org/ooxml/officeDocument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purl.oclc.org/ooxml/officeDocument/relationships/image" Target="../media/image16.jpeg"/><Relationship Id="rId1" Type="http://purl.oclc.org/ooxml/officeDocument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purl.oclc.org/ooxml/officeDocument/relationships/image" Target="../media/image17.jpeg"/><Relationship Id="rId1" Type="http://purl.oclc.org/ooxml/officeDocument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purl.oclc.org/ooxml/officeDocument/relationships/image" Target="../media/image18.jpeg"/><Relationship Id="rId1" Type="http://purl.oclc.org/ooxml/officeDocument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purl.oclc.org/ooxml/officeDocument/relationships/image" Target="../media/image19.jpeg"/><Relationship Id="rId1" Type="http://purl.oclc.org/ooxml/officeDocument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purl.oclc.org/ooxml/officeDocument/relationships/image" Target="../media/image2.jpeg"/><Relationship Id="rId1" Type="http://purl.oclc.org/ooxml/officeDocument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purl.oclc.org/ooxml/officeDocument/relationships/image" Target="../media/image20.jpeg"/><Relationship Id="rId1" Type="http://purl.oclc.org/ooxml/officeDocument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purl.oclc.org/ooxml/officeDocument/relationships/image" Target="../media/image21.jpeg"/><Relationship Id="rId1" Type="http://purl.oclc.org/ooxml/officeDocument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purl.oclc.org/ooxml/officeDocument/relationships/image" Target="../media/image22.jpeg"/><Relationship Id="rId1" Type="http://purl.oclc.org/ooxml/officeDocument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purl.oclc.org/ooxml/officeDocument/relationships/image" Target="../media/image23.jpeg"/><Relationship Id="rId1" Type="http://purl.oclc.org/ooxml/officeDocument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purl.oclc.org/ooxml/officeDocument/relationships/image" Target="../media/image24.jpeg"/><Relationship Id="rId1" Type="http://purl.oclc.org/ooxml/officeDocument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purl.oclc.org/ooxml/officeDocument/relationships/image" Target="../media/image25.jpeg"/><Relationship Id="rId1" Type="http://purl.oclc.org/ooxml/officeDocument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purl.oclc.org/ooxml/officeDocument/relationships/image" Target="../media/image26.jpeg"/><Relationship Id="rId1" Type="http://purl.oclc.org/ooxml/officeDocument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purl.oclc.org/ooxml/officeDocument/relationships/image" Target="../media/image27.jpeg"/><Relationship Id="rId1" Type="http://purl.oclc.org/ooxml/officeDocument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purl.oclc.org/ooxml/officeDocument/relationships/image" Target="../media/image28.jpeg"/><Relationship Id="rId1" Type="http://purl.oclc.org/ooxml/officeDocument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purl.oclc.org/ooxml/officeDocument/relationships/image" Target="../media/image29.jpeg"/><Relationship Id="rId1" Type="http://purl.oclc.org/ooxml/officeDocument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purl.oclc.org/ooxml/officeDocument/relationships/image" Target="../media/image3.jpeg"/><Relationship Id="rId1" Type="http://purl.oclc.org/ooxml/officeDocument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purl.oclc.org/ooxml/officeDocument/relationships/image" Target="../media/image30.jpeg"/><Relationship Id="rId1" Type="http://purl.oclc.org/ooxml/officeDocument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purl.oclc.org/ooxml/officeDocument/relationships/image" Target="../media/image31.jpeg"/><Relationship Id="rId1" Type="http://purl.oclc.org/ooxml/officeDocument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purl.oclc.org/ooxml/officeDocument/relationships/image" Target="../media/image32.jpeg"/><Relationship Id="rId1" Type="http://purl.oclc.org/ooxml/officeDocument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purl.oclc.org/ooxml/officeDocument/relationships/image" Target="../media/image33.jpeg"/><Relationship Id="rId1" Type="http://purl.oclc.org/ooxml/officeDocument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purl.oclc.org/ooxml/officeDocument/relationships/image" Target="../media/image34.jpeg"/><Relationship Id="rId1" Type="http://purl.oclc.org/ooxml/officeDocument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purl.oclc.org/ooxml/officeDocument/relationships/image" Target="../media/image35.jpeg"/><Relationship Id="rId1" Type="http://purl.oclc.org/ooxml/officeDocument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purl.oclc.org/ooxml/officeDocument/relationships/image" Target="../media/image36.jpeg"/><Relationship Id="rId1" Type="http://purl.oclc.org/ooxml/officeDocument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purl.oclc.org/ooxml/officeDocument/relationships/image" Target="../media/image37.jpeg"/><Relationship Id="rId1" Type="http://purl.oclc.org/ooxml/officeDocument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purl.oclc.org/ooxml/officeDocument/relationships/image" Target="../media/image38.jpeg"/><Relationship Id="rId1" Type="http://purl.oclc.org/ooxml/officeDocument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purl.oclc.org/ooxml/officeDocument/relationships/image" Target="../media/image39.jpeg"/><Relationship Id="rId1" Type="http://purl.oclc.org/ooxml/officeDocument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purl.oclc.org/ooxml/officeDocument/relationships/image" Target="../media/image4.jpeg"/><Relationship Id="rId1" Type="http://purl.oclc.org/ooxml/officeDocument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purl.oclc.org/ooxml/officeDocument/relationships/image" Target="../media/image40.jpeg"/><Relationship Id="rId1" Type="http://purl.oclc.org/ooxml/officeDocument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purl.oclc.org/ooxml/officeDocument/relationships/image" Target="../media/image41.jpeg"/><Relationship Id="rId1" Type="http://purl.oclc.org/ooxml/officeDocument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purl.oclc.org/ooxml/officeDocument/relationships/image" Target="../media/image42.jpeg"/><Relationship Id="rId1" Type="http://purl.oclc.org/ooxml/officeDocument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purl.oclc.org/ooxml/officeDocument/relationships/image" Target="../media/image43.jpeg"/><Relationship Id="rId1" Type="http://purl.oclc.org/ooxml/officeDocument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purl.oclc.org/ooxml/officeDocument/relationships/image" Target="../media/image44.jpeg"/><Relationship Id="rId1" Type="http://purl.oclc.org/ooxml/officeDocument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purl.oclc.org/ooxml/officeDocument/relationships/image" Target="../media/image45.jpeg"/><Relationship Id="rId1" Type="http://purl.oclc.org/ooxml/officeDocument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purl.oclc.org/ooxml/officeDocument/relationships/image" Target="../media/image46.jpeg"/><Relationship Id="rId1" Type="http://purl.oclc.org/ooxml/officeDocument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purl.oclc.org/ooxml/officeDocument/relationships/image" Target="../media/image47.jpeg"/><Relationship Id="rId1" Type="http://purl.oclc.org/ooxml/officeDocument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purl.oclc.org/ooxml/officeDocument/relationships/image" Target="../media/image48.jpeg"/><Relationship Id="rId1" Type="http://purl.oclc.org/ooxml/officeDocument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purl.oclc.org/ooxml/officeDocument/relationships/image" Target="../media/image49.jpeg"/><Relationship Id="rId1" Type="http://purl.oclc.org/ooxml/officeDocument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purl.oclc.org/ooxml/officeDocument/relationships/image" Target="../media/image5.jpeg"/><Relationship Id="rId1" Type="http://purl.oclc.org/ooxml/officeDocument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purl.oclc.org/ooxml/officeDocument/relationships/image" Target="../media/image50.jpeg"/><Relationship Id="rId1" Type="http://purl.oclc.org/ooxml/officeDocument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purl.oclc.org/ooxml/officeDocument/relationships/image" Target="../media/image6.jpeg"/><Relationship Id="rId1" Type="http://purl.oclc.org/ooxml/officeDocument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purl.oclc.org/ooxml/officeDocument/relationships/image" Target="../media/image7.jpeg"/><Relationship Id="rId1" Type="http://purl.oclc.org/ooxml/officeDocument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purl.oclc.org/ooxml/officeDocument/relationships/image" Target="../media/image8.jpeg"/><Relationship Id="rId1" Type="http://purl.oclc.org/ooxml/officeDocument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purl.oclc.org/ooxml/officeDocument/relationships/image" Target="../media/image9.jpeg"/><Relationship Id="rId1" Type="http://purl.oclc.org/ooxml/officeDocument/relationships/slideLayout" Target="../slideLayouts/slideLayout1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20405891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93952760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54061791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7530425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51433736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79156350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4549966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V-Durchschnitt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131580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</a:t>
                      </a:r>
                      <a:r>
                        <a:rPr lang="de-DE" sz="1100" u="none" strike="noStrike" smtClean="0">
                          <a:effectLst/>
                        </a:rPr>
                        <a:t>Zyklus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[m]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363121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00016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[hz]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197,27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12518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1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827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945305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3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6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3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9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1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8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9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4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5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82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871240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[m]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25,35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[hz]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67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4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0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0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43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3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0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6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264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10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945305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[m]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25,35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[hz]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99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31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2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6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92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3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4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70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9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0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8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945305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[m]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25,35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[hz]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0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04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1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6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7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67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72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3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8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945305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[m]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25,35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[hz]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9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69063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[m]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ms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25,35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[</a:t>
                      </a:r>
                      <a:r>
                        <a:rPr lang="de-DE" sz="1100" u="none" strike="noStrike" dirty="0" err="1">
                          <a:effectLst/>
                        </a:rPr>
                        <a:t>hz</a:t>
                      </a:r>
                      <a:r>
                        <a:rPr lang="de-DE" sz="1100" u="none" strike="noStrike" dirty="0">
                          <a:effectLst/>
                        </a:rPr>
                        <a:t>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0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945305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[m]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25,35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[hz]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9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945305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[m]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25,35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[hz]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74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945305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[m]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25,35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[hz]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52"/>
            <a:ext cx="10058400" cy="3959253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945305"/>
              </p:ext>
            </p:extLst>
          </p:nvPr>
        </p:nvGraphicFramePr>
        <p:xfrm>
          <a:off x="0" y="0"/>
          <a:ext cx="5613400" cy="1051560"/>
        </p:xfrm>
        <a:graphic>
          <a:graphicData uri="http://purl.oclc.org/ooxml/drawingml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55681021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020962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426307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66548287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3024124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5767414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6319196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V-Durchschnitt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[m/s]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29,59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14,79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7,40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4158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Strecke Zyklus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[m]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0,15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0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Zykluszeit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[ms]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5,07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25,35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5130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Frequenz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[hz]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197,27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98,63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65,76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49,32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39,45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131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9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 xmlns:p="http://schemas.openxmlformats.org/presentationml/2006/main" xmlns:r="http://schemas.openxmlformats.org/officeDocument/2006/relationships" xmlns:a="http://schemas.openxmlformats.org/drawingml/2006/main">
      <p:transition advClick="0" advTm="1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purl.oclc.org/ooxml/drawingml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HAB-Motor-Lauf.potm" id="{197AE71E-6466-43A4-8E5A-EB155252D923}" vid="{D5AFBFC4-24A8-41F4-A930-5BF93231E717}"/>
    </a:ext>
  </a:extLst>
</a:theme>
</file>

<file path=docProps/app.xml><?xml version="1.0" encoding="utf-8"?>
<Properties xmlns="http://purl.oclc.org/ooxml/officeDocument/extendedProperties" xmlns:vt="http://purl.oclc.org/ooxml/officeDocument/docPropsVTypes">
  <Template/>
  <TotalTime>0</TotalTime>
  <Words>1850</Words>
  <Application>Microsoft Office PowerPoint</Application>
  <PresentationFormat>Breitbild</PresentationFormat>
  <Paragraphs>1400</Paragraphs>
  <Slides>50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Horst</dc:creator>
  <cp:lastModifiedBy>Horst</cp:lastModifiedBy>
  <cp:revision>10</cp:revision>
  <dcterms:created xsi:type="dcterms:W3CDTF">2019-10-04T15:52:59Z</dcterms:created>
  <dcterms:modified xsi:type="dcterms:W3CDTF">2023-03-10T11:05:23Z</dcterms:modified>
</cp:coreProperties>
</file>