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A649-C70E-4F37-B262-411848A985DC}" type="datetimeFigureOut">
              <a:rPr lang="de-DE" smtClean="0"/>
              <a:t>30.07.2018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47D5C-0805-4E23-A1D2-5EE5916C8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08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A649-C70E-4F37-B262-411848A985DC}" type="datetimeFigureOut">
              <a:rPr lang="de-DE" smtClean="0"/>
              <a:t>30.07.2018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7D5C-0805-4E23-A1D2-5EE5916C82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04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4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7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9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5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1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9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25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8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4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4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4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5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Horst</dc:creator>
  <cp:lastModifiedBy>Horst</cp:lastModifiedBy>
  <cp:revision>1</cp:revision>
  <dcterms:created xsi:type="dcterms:W3CDTF">2018-07-30T19:15:14Z</dcterms:created>
  <dcterms:modified xsi:type="dcterms:W3CDTF">2018-07-30T19:15:14Z</dcterms:modified>
</cp:coreProperties>
</file>