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D9CCD-FA2D-4085-B644-ACD805D72132}" type="datetimeFigureOut">
              <a:rPr lang="de-DE" smtClean="0"/>
              <a:t>30.07.2018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A993-740E-4890-8388-F64F2AE6CD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413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D9CCD-FA2D-4085-B644-ACD805D72132}" type="datetimeFigureOut">
              <a:rPr lang="de-DE" smtClean="0"/>
              <a:t>30.07.2018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A993-740E-4890-8388-F64F2AE6CD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14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3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0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578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0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Horst</dc:creator>
  <cp:lastModifiedBy>Horst</cp:lastModifiedBy>
  <cp:revision>1</cp:revision>
  <dcterms:created xsi:type="dcterms:W3CDTF">2018-07-30T19:13:16Z</dcterms:created>
  <dcterms:modified xsi:type="dcterms:W3CDTF">2018-07-30T19:13:16Z</dcterms:modified>
</cp:coreProperties>
</file>