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CCED9-E17E-415B-A000-35B2686AF0D7}" type="datetimeFigureOut">
              <a:rPr lang="de-DE" smtClean="0"/>
              <a:t>30.07.2018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AEFD-47A1-4DE6-B824-A8A3B4CF75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31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CCED9-E17E-415B-A000-35B2686AF0D7}" type="datetimeFigureOut">
              <a:rPr lang="de-DE" smtClean="0"/>
              <a:t>30.07.2018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6AEFD-47A1-4DE6-B824-A8A3B4CF75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95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6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6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3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6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2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79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6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7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0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1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5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9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48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Horst</dc:creator>
  <cp:lastModifiedBy>Horst</cp:lastModifiedBy>
  <cp:revision>1</cp:revision>
  <dcterms:created xsi:type="dcterms:W3CDTF">2018-07-30T19:17:05Z</dcterms:created>
  <dcterms:modified xsi:type="dcterms:W3CDTF">2018-07-30T19:17:05Z</dcterms:modified>
</cp:coreProperties>
</file>