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2722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8A0A4-0591-4A5B-ABAA-2D301652CDB7}" type="datetimeFigureOut">
              <a:rPr lang="de-DE" smtClean="0"/>
              <a:pPr/>
              <a:t>05.10.2018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B8DF-86E5-420D-8752-8E4E1DDAE5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8A0A4-0591-4A5B-ABAA-2D301652CDB7}" type="datetimeFigureOut">
              <a:rPr lang="de-DE" smtClean="0"/>
              <a:pPr/>
              <a:t>05.10.2018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B8DF-86E5-420D-8752-8E4E1DDAE5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8A0A4-0591-4A5B-ABAA-2D301652CDB7}" type="datetimeFigureOut">
              <a:rPr lang="de-DE" smtClean="0"/>
              <a:pPr/>
              <a:t>05.10.2018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B8DF-86E5-420D-8752-8E4E1DDAE5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8A0A4-0591-4A5B-ABAA-2D301652CDB7}" type="datetimeFigureOut">
              <a:rPr lang="de-DE" smtClean="0"/>
              <a:pPr/>
              <a:t>05.10.2018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B8DF-86E5-420D-8752-8E4E1DDAE5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8A0A4-0591-4A5B-ABAA-2D301652CDB7}" type="datetimeFigureOut">
              <a:rPr lang="de-DE" smtClean="0"/>
              <a:pPr/>
              <a:t>05.10.2018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B8DF-86E5-420D-8752-8E4E1DDAE5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8A0A4-0591-4A5B-ABAA-2D301652CDB7}" type="datetimeFigureOut">
              <a:rPr lang="de-DE" smtClean="0"/>
              <a:pPr/>
              <a:t>05.10.2018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B8DF-86E5-420D-8752-8E4E1DDAE5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8A0A4-0591-4A5B-ABAA-2D301652CDB7}" type="datetimeFigureOut">
              <a:rPr lang="de-DE" smtClean="0"/>
              <a:pPr/>
              <a:t>05.10.2018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B8DF-86E5-420D-8752-8E4E1DDAE5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8A0A4-0591-4A5B-ABAA-2D301652CDB7}" type="datetimeFigureOut">
              <a:rPr lang="de-DE" smtClean="0"/>
              <a:pPr/>
              <a:t>05.10.2018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B8DF-86E5-420D-8752-8E4E1DDAE5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8A0A4-0591-4A5B-ABAA-2D301652CDB7}" type="datetimeFigureOut">
              <a:rPr lang="de-DE" smtClean="0"/>
              <a:pPr/>
              <a:t>05.10.2018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B8DF-86E5-420D-8752-8E4E1DDAE5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8A0A4-0591-4A5B-ABAA-2D301652CDB7}" type="datetimeFigureOut">
              <a:rPr lang="de-DE" smtClean="0"/>
              <a:pPr/>
              <a:t>05.10.2018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B8DF-86E5-420D-8752-8E4E1DDAE5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8A0A4-0591-4A5B-ABAA-2D301652CDB7}" type="datetimeFigureOut">
              <a:rPr lang="de-DE" smtClean="0"/>
              <a:pPr/>
              <a:t>05.10.2018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5B8DF-86E5-420D-8752-8E4E1DDAE5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8A0A4-0591-4A5B-ABAA-2D301652CDB7}" type="datetimeFigureOut">
              <a:rPr lang="de-DE" smtClean="0"/>
              <a:pPr/>
              <a:t>05.10.2018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5B8DF-86E5-420D-8752-8E4E1DDAE5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59075"/>
            <a:ext cx="9220200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59075"/>
            <a:ext cx="9220200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62250"/>
            <a:ext cx="9220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3" baseType="lpstr">
      <vt:lpstr>Arial</vt:lpstr>
      <vt:lpstr>Calibri</vt:lpstr>
      <vt:lpstr>Larissa-Design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Habermann</dc:creator>
  <cp:lastModifiedBy>Horst</cp:lastModifiedBy>
  <cp:revision>2</cp:revision>
  <dcterms:created xsi:type="dcterms:W3CDTF">2018-06-24T18:30:18Z</dcterms:created>
  <dcterms:modified xsi:type="dcterms:W3CDTF">2018-10-05T16:37:01Z</dcterms:modified>
</cp:coreProperties>
</file>