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2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16AC-A082-461A-ABDA-9006970462E0}" type="datetimeFigureOut">
              <a:rPr lang="de-DE" smtClean="0"/>
              <a:pPr/>
              <a:t>27.04.2018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147A-666D-4026-9419-AA91F15AEA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16AC-A082-461A-ABDA-9006970462E0}" type="datetimeFigureOut">
              <a:rPr lang="de-DE" smtClean="0"/>
              <a:pPr/>
              <a:t>27.04.2018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147A-666D-4026-9419-AA91F15AEA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16AC-A082-461A-ABDA-9006970462E0}" type="datetimeFigureOut">
              <a:rPr lang="de-DE" smtClean="0"/>
              <a:pPr/>
              <a:t>27.04.2018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147A-666D-4026-9419-AA91F15AEA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16AC-A082-461A-ABDA-9006970462E0}" type="datetimeFigureOut">
              <a:rPr lang="de-DE" smtClean="0"/>
              <a:pPr/>
              <a:t>27.04.2018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147A-666D-4026-9419-AA91F15AEA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16AC-A082-461A-ABDA-9006970462E0}" type="datetimeFigureOut">
              <a:rPr lang="de-DE" smtClean="0"/>
              <a:pPr/>
              <a:t>27.04.2018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147A-666D-4026-9419-AA91F15AEA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16AC-A082-461A-ABDA-9006970462E0}" type="datetimeFigureOut">
              <a:rPr lang="de-DE" smtClean="0"/>
              <a:pPr/>
              <a:t>27.04.2018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147A-666D-4026-9419-AA91F15AEA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16AC-A082-461A-ABDA-9006970462E0}" type="datetimeFigureOut">
              <a:rPr lang="de-DE" smtClean="0"/>
              <a:pPr/>
              <a:t>27.04.2018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147A-666D-4026-9419-AA91F15AEA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16AC-A082-461A-ABDA-9006970462E0}" type="datetimeFigureOut">
              <a:rPr lang="de-DE" smtClean="0"/>
              <a:pPr/>
              <a:t>27.04.2018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147A-666D-4026-9419-AA91F15AEA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16AC-A082-461A-ABDA-9006970462E0}" type="datetimeFigureOut">
              <a:rPr lang="de-DE" smtClean="0"/>
              <a:pPr/>
              <a:t>27.04.2018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147A-666D-4026-9419-AA91F15AEA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16AC-A082-461A-ABDA-9006970462E0}" type="datetimeFigureOut">
              <a:rPr lang="de-DE" smtClean="0"/>
              <a:pPr/>
              <a:t>27.04.2018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147A-666D-4026-9419-AA91F15AEA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16AC-A082-461A-ABDA-9006970462E0}" type="datetimeFigureOut">
              <a:rPr lang="de-DE" smtClean="0"/>
              <a:pPr/>
              <a:t>27.04.2018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147A-666D-4026-9419-AA91F15AEA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A16AC-A082-461A-ABDA-9006970462E0}" type="datetimeFigureOut">
              <a:rPr lang="de-DE" smtClean="0"/>
              <a:pPr/>
              <a:t>27.04.2018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F147A-666D-4026-9419-AA91F15AEAC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975" y="2406650"/>
            <a:ext cx="57340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975" y="2406650"/>
            <a:ext cx="57340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975" y="2406650"/>
            <a:ext cx="57340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975" y="2406650"/>
            <a:ext cx="57340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975" y="2406650"/>
            <a:ext cx="57340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Habermann</dc:creator>
  <cp:lastModifiedBy>Habermann</cp:lastModifiedBy>
  <cp:revision>1</cp:revision>
  <dcterms:created xsi:type="dcterms:W3CDTF">2018-04-27T04:46:26Z</dcterms:created>
  <dcterms:modified xsi:type="dcterms:W3CDTF">2018-04-27T05:01:15Z</dcterms:modified>
</cp:coreProperties>
</file>