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9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75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29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10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0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15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7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29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82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86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21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BB30-2E7B-4505-B372-B5537E663F1F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DA42-2598-46D0-86FB-9D19E1B22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0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6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4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5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1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6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6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3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4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7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8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1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0" y="0"/>
            <a:ext cx="57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Horst</dc:creator>
  <cp:lastModifiedBy>Horst</cp:lastModifiedBy>
  <cp:revision>4</cp:revision>
  <dcterms:created xsi:type="dcterms:W3CDTF">2019-11-07T10:23:40Z</dcterms:created>
  <dcterms:modified xsi:type="dcterms:W3CDTF">2019-11-07T10:38:24Z</dcterms:modified>
</cp:coreProperties>
</file>